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6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45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7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5732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3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26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8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41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866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2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6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6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6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19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7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27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37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C9915C9-1B4A-4B87-99FE-EA7F008313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306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10DBF3-955C-40DE-B85B-C687FED18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dirty="0"/>
              <a:t>CPE 586 Final Project- MCCS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A1F25-C480-4A15-A9EC-922C1ADA9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/>
              <a:t>Multi-Client Cached Server</a:t>
            </a:r>
          </a:p>
          <a:p>
            <a:pPr algn="ctr"/>
            <a:r>
              <a:rPr lang="en-US" dirty="0"/>
              <a:t>By: Andrew Donovan, </a:t>
            </a:r>
            <a:r>
              <a:rPr lang="en-US" dirty="0" err="1"/>
              <a:t>Shadhan</a:t>
            </a:r>
            <a:r>
              <a:rPr lang="en-US" dirty="0"/>
              <a:t> Al </a:t>
            </a:r>
            <a:r>
              <a:rPr lang="en-US" dirty="0" err="1"/>
              <a:t>Harthi</a:t>
            </a:r>
            <a:r>
              <a:rPr lang="en-US" dirty="0"/>
              <a:t>, Dillion Tate</a:t>
            </a:r>
          </a:p>
        </p:txBody>
      </p:sp>
    </p:spTree>
    <p:extLst>
      <p:ext uri="{BB962C8B-B14F-4D97-AF65-F5344CB8AC3E}">
        <p14:creationId xmlns:p14="http://schemas.microsoft.com/office/powerpoint/2010/main" val="569217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956C7-95C4-4A42-B850-EB187ACB8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A03A7-9FAF-440F-961B-9DB4F2295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A Multi-Client Cached file server or MCCS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File Server is fast to set up and implement with caching front end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Works with common user file types: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.docx, .mp4, .</a:t>
            </a:r>
            <a:r>
              <a:rPr lang="en-US" dirty="0" err="1"/>
              <a:t>png</a:t>
            </a:r>
            <a:r>
              <a:rPr lang="en-US" dirty="0"/>
              <a:t> , and others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18371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D97BB-2AB2-43BC-845B-9C7A8FF4E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E0349-C9E3-408D-8894-6F7325A0A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Owing to the current nature of the commercial market and content delivery networks building a more efficient server setup is valuable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Easy to set up and implement on production networks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Scalability</a:t>
            </a:r>
          </a:p>
        </p:txBody>
      </p:sp>
    </p:spTree>
    <p:extLst>
      <p:ext uri="{BB962C8B-B14F-4D97-AF65-F5344CB8AC3E}">
        <p14:creationId xmlns:p14="http://schemas.microsoft.com/office/powerpoint/2010/main" val="2765803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52E8B-72FD-41A2-97AC-A668CBC68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Relevance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0D288-8C4D-4989-BD70-012AC229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Chapter 2, Application Layer and Socket Programing</a:t>
            </a:r>
          </a:p>
          <a:p>
            <a:pPr marL="0" lvl="1"/>
            <a:r>
              <a:rPr lang="en-US" b="0" dirty="0"/>
              <a:t>	- This entire project is built off Python Socket programming</a:t>
            </a:r>
          </a:p>
          <a:p>
            <a:pPr marL="0" lvl="1"/>
            <a:r>
              <a:rPr lang="en-US" b="0" dirty="0"/>
              <a:t>	-  And this is held at the application layer, so that either the user can request this data or an automated script, such as curl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b="0" dirty="0"/>
              <a:t>By completing this project gave the team a deeper insight into both networking operations and to multi-client workloads.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59774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D439-3643-4A4D-9DDC-F848F053A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Sustained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C433A-6FE8-4F5B-88B1-67EB32A70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the group's testing was done via the localhost </a:t>
            </a:r>
          </a:p>
          <a:p>
            <a:r>
              <a:rPr lang="en-US" dirty="0"/>
              <a:t>This led to some very high bandwidths in testing </a:t>
            </a:r>
          </a:p>
        </p:txBody>
      </p:sp>
    </p:spTree>
    <p:extLst>
      <p:ext uri="{BB962C8B-B14F-4D97-AF65-F5344CB8AC3E}">
        <p14:creationId xmlns:p14="http://schemas.microsoft.com/office/powerpoint/2010/main" val="4159190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0F875-F4C4-4B8B-B6DF-24B2AEBB3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3E290-227E-4B19-8A83-E3A7FEDE5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Encrypting the downloads on the server-side and having the client decrypt them</a:t>
            </a:r>
          </a:p>
          <a:p>
            <a:pPr>
              <a:lnSpc>
                <a:spcPct val="200000"/>
              </a:lnSpc>
            </a:pPr>
            <a:r>
              <a:rPr lang="en-US" dirty="0"/>
              <a:t>Adding in Password Authentication to the server</a:t>
            </a:r>
          </a:p>
        </p:txBody>
      </p:sp>
    </p:spTree>
    <p:extLst>
      <p:ext uri="{BB962C8B-B14F-4D97-AF65-F5344CB8AC3E}">
        <p14:creationId xmlns:p14="http://schemas.microsoft.com/office/powerpoint/2010/main" val="842231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BAD88-8125-474E-84B8-B0FB7D1FA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67C3C-25F9-456C-9FE2-07B2E8BB2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This was a valuable learning opportunity to work in the vein of Content delivery networks</a:t>
            </a:r>
          </a:p>
          <a:p>
            <a:pPr>
              <a:lnSpc>
                <a:spcPct val="200000"/>
              </a:lnSpc>
            </a:pPr>
            <a:r>
              <a:rPr lang="en-US" dirty="0"/>
              <a:t>And being able to work in both the client and server aspects as well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With the understanding being on the multi-client to multi-threading aspect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559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4241A-07FA-4820-AA34-7D014CCB4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138516"/>
            <a:ext cx="9238434" cy="39574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315966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114</TotalTime>
  <Words>241</Words>
  <Application>Microsoft Office PowerPoint</Application>
  <PresentationFormat>Widescreen</PresentationFormat>
  <Paragraphs>28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CPE 586 Final Project- MCCS</vt:lpstr>
      <vt:lpstr>Introduction </vt:lpstr>
      <vt:lpstr>Motivation</vt:lpstr>
      <vt:lpstr>Course Relevance</vt:lpstr>
      <vt:lpstr>Issues Sustained </vt:lpstr>
      <vt:lpstr>Future Works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CPE 586 Final Project</dc:title>
  <dc:creator>Donovan, Andrew M.</dc:creator>
  <cp:lastModifiedBy>Donovan, Andrew M.</cp:lastModifiedBy>
  <cp:revision>8</cp:revision>
  <dcterms:created xsi:type="dcterms:W3CDTF">2021-12-01T12:35:45Z</dcterms:created>
  <dcterms:modified xsi:type="dcterms:W3CDTF">2021-12-01T14:45:34Z</dcterms:modified>
</cp:coreProperties>
</file>

<file path=docProps/thumbnail.jpeg>
</file>